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7E10-FDE9-4069-8069-FC8E19565C8C}" type="datetimeFigureOut">
              <a:rPr lang="nl-NL" smtClean="0"/>
              <a:pPr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A2E86-8C08-40E4-B677-88813E8B162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Microscopie practicum</a:t>
            </a:r>
            <a:br>
              <a:rPr lang="nl-NL" dirty="0" smtClean="0"/>
            </a:br>
            <a:r>
              <a:rPr lang="nl-NL" dirty="0" smtClean="0"/>
              <a:t>Voor in je portfolio!!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Ovarium 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(eierstok)</a:t>
            </a:r>
            <a:endParaRPr lang="nl-NL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484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rgbClr val="7030A0"/>
                </a:solidFill>
              </a:rPr>
              <a:t>Tekening 1: </a:t>
            </a:r>
            <a:r>
              <a:rPr lang="nl-NL" b="1" dirty="0" smtClean="0">
                <a:solidFill>
                  <a:srgbClr val="7030A0"/>
                </a:solidFill>
              </a:rPr>
              <a:t>eicellen in ovarium</a:t>
            </a:r>
            <a:endParaRPr lang="nl-NL" b="1" dirty="0" smtClean="0">
              <a:solidFill>
                <a:srgbClr val="7030A0"/>
              </a:solidFill>
            </a:endParaRPr>
          </a:p>
          <a:p>
            <a:r>
              <a:rPr lang="nl-NL" dirty="0" smtClean="0"/>
              <a:t>Schematisch</a:t>
            </a:r>
          </a:p>
          <a:p>
            <a:r>
              <a:rPr lang="nl-NL" dirty="0" smtClean="0"/>
              <a:t>Vergroting </a:t>
            </a:r>
            <a:r>
              <a:rPr lang="nl-NL" dirty="0" smtClean="0"/>
              <a:t>400x</a:t>
            </a:r>
            <a:endParaRPr lang="nl-NL" dirty="0" smtClean="0"/>
          </a:p>
          <a:p>
            <a:r>
              <a:rPr lang="nl-NL" dirty="0" smtClean="0"/>
              <a:t>Je tekent </a:t>
            </a:r>
            <a:r>
              <a:rPr lang="nl-NL" dirty="0" smtClean="0"/>
              <a:t>drie stadia </a:t>
            </a:r>
            <a:r>
              <a:rPr lang="nl-NL" dirty="0" smtClean="0"/>
              <a:t>van rijpende eicellen: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1: </a:t>
            </a:r>
            <a:r>
              <a:rPr lang="nl-NL" dirty="0" smtClean="0"/>
              <a:t>jong follikel + eicel</a:t>
            </a:r>
          </a:p>
          <a:p>
            <a:pPr>
              <a:buNone/>
            </a:pPr>
            <a:r>
              <a:rPr lang="nl-NL" dirty="0" smtClean="0"/>
              <a:t>2: </a:t>
            </a:r>
            <a:r>
              <a:rPr lang="nl-NL" dirty="0" smtClean="0"/>
              <a:t>rijpend follikel</a:t>
            </a:r>
          </a:p>
          <a:p>
            <a:pPr>
              <a:buNone/>
            </a:pPr>
            <a:r>
              <a:rPr lang="nl-NL" dirty="0" smtClean="0"/>
              <a:t>3: </a:t>
            </a:r>
            <a:r>
              <a:rPr lang="nl-NL" dirty="0" smtClean="0"/>
              <a:t>(bijna) rijp follikel</a:t>
            </a:r>
          </a:p>
          <a:p>
            <a:r>
              <a:rPr lang="nl-NL" dirty="0" smtClean="0"/>
              <a:t>Benoem in je tekening bij alle </a:t>
            </a:r>
            <a:r>
              <a:rPr lang="nl-NL" dirty="0" smtClean="0"/>
              <a:t>stadia (indien aanwezig):</a:t>
            </a:r>
            <a:endParaRPr lang="nl-NL" dirty="0" smtClean="0"/>
          </a:p>
          <a:p>
            <a:pPr>
              <a:buNone/>
            </a:pPr>
            <a:r>
              <a:rPr lang="nl-NL" i="1" dirty="0" smtClean="0"/>
              <a:t>	Follikelcellen, </a:t>
            </a:r>
            <a:r>
              <a:rPr lang="nl-NL" i="1" dirty="0" smtClean="0"/>
              <a:t>eicel, holte met vocht</a:t>
            </a:r>
            <a:endParaRPr lang="nl-NL" i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9971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nl-NL" i="1" dirty="0"/>
          </a:p>
          <a:p>
            <a:pPr>
              <a:buNone/>
            </a:pPr>
            <a:r>
              <a:rPr lang="nl-NL" i="1" dirty="0" smtClean="0"/>
              <a:t>Vragen:</a:t>
            </a:r>
          </a:p>
          <a:p>
            <a:pPr>
              <a:buNone/>
            </a:pPr>
            <a:r>
              <a:rPr lang="nl-NL" i="1" dirty="0" smtClean="0"/>
              <a:t>Geef voor ieder stadium in tekening 1 aan op welke dag in de cyclus van 28 dagen dit stadium aanwezig kan zijn.</a:t>
            </a:r>
          </a:p>
          <a:p>
            <a:pPr>
              <a:buNone/>
            </a:pPr>
            <a:r>
              <a:rPr lang="nl-NL" i="1" dirty="0" smtClean="0"/>
              <a:t>Zijn op die dagen de hoeveelheden FSH, LH, oestrogeen en progesteron laag of hoog?</a:t>
            </a:r>
          </a:p>
          <a:p>
            <a:pPr>
              <a:buNone/>
            </a:pPr>
            <a:endParaRPr lang="nl-NL" i="1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94</Words>
  <Application>Microsoft Office PowerPoint</Application>
  <PresentationFormat>Diavoorstelling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Microscopie practicum Voor in je portfolio!!</vt:lpstr>
      <vt:lpstr>Opdracht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Microscoop practicum</dc:title>
  <dc:creator>Sandra Sloot</dc:creator>
  <cp:lastModifiedBy>Sandra Sloot</cp:lastModifiedBy>
  <cp:revision>4</cp:revision>
  <dcterms:created xsi:type="dcterms:W3CDTF">2013-11-20T11:20:19Z</dcterms:created>
  <dcterms:modified xsi:type="dcterms:W3CDTF">2013-11-24T16:17:27Z</dcterms:modified>
</cp:coreProperties>
</file>